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10020300" cy="688816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1412-1CD9-4C23-9F31-C0124A1F5C6C}" v="10" dt="2023-09-22T11:51:09.549"/>
    <p1510:client id="{20650A6C-25D5-49EF-A71E-7B9E23599E6F}" v="46" dt="2023-09-22T11:56:10.326"/>
    <p1510:client id="{6E398C99-F6FC-4049-B777-78397E498357}" v="44" dt="2023-09-22T11:21:47.890"/>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4165" autoAdjust="0"/>
  </p:normalViewPr>
  <p:slideViewPr>
    <p:cSldViewPr snapToGrid="0">
      <p:cViewPr varScale="1">
        <p:scale>
          <a:sx n="69" d="100"/>
          <a:sy n="69" d="100"/>
        </p:scale>
        <p:origin x="2112" y="6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20650A6C-25D5-49EF-A71E-7B9E23599E6F}"/>
    <pc:docChg chg="custSel modSld">
      <pc:chgData name="Janusz Stal" userId="570fe9c4-9123-4bde-9755-2a9767a29a9c" providerId="ADAL" clId="{20650A6C-25D5-49EF-A71E-7B9E23599E6F}" dt="2023-09-22T12:39:52.449" v="71" actId="478"/>
      <pc:docMkLst>
        <pc:docMk/>
      </pc:docMkLst>
      <pc:sldChg chg="delSp mod delAnim">
        <pc:chgData name="Janusz Stal" userId="570fe9c4-9123-4bde-9755-2a9767a29a9c" providerId="ADAL" clId="{20650A6C-25D5-49EF-A71E-7B9E23599E6F}" dt="2023-09-22T12:39:03.881" v="46" actId="478"/>
        <pc:sldMkLst>
          <pc:docMk/>
          <pc:sldMk cId="748555187" sldId="256"/>
        </pc:sldMkLst>
        <pc:picChg chg="del">
          <ac:chgData name="Janusz Stal" userId="570fe9c4-9123-4bde-9755-2a9767a29a9c" providerId="ADAL" clId="{20650A6C-25D5-49EF-A71E-7B9E23599E6F}" dt="2023-09-22T12:39:03.881" v="46" actId="478"/>
          <ac:picMkLst>
            <pc:docMk/>
            <pc:sldMk cId="748555187" sldId="256"/>
            <ac:picMk id="6" creationId="{B3CA5E3C-1DA1-D4D8-BF4D-D30FF3A62C45}"/>
          </ac:picMkLst>
        </pc:picChg>
      </pc:sldChg>
      <pc:sldChg chg="delSp mod delAnim modAnim">
        <pc:chgData name="Janusz Stal" userId="570fe9c4-9123-4bde-9755-2a9767a29a9c" providerId="ADAL" clId="{20650A6C-25D5-49EF-A71E-7B9E23599E6F}" dt="2023-09-22T12:39:30.088" v="59" actId="478"/>
        <pc:sldMkLst>
          <pc:docMk/>
          <pc:sldMk cId="3207883656" sldId="291"/>
        </pc:sldMkLst>
        <pc:picChg chg="del">
          <ac:chgData name="Janusz Stal" userId="570fe9c4-9123-4bde-9755-2a9767a29a9c" providerId="ADAL" clId="{20650A6C-25D5-49EF-A71E-7B9E23599E6F}" dt="2023-09-22T12:39:30.088" v="59" actId="478"/>
          <ac:picMkLst>
            <pc:docMk/>
            <pc:sldMk cId="3207883656" sldId="291"/>
            <ac:picMk id="3" creationId="{D0157B84-F1B1-6F89-AC31-2E4A3C0224A6}"/>
          </ac:picMkLst>
        </pc:picChg>
      </pc:sldChg>
      <pc:sldChg chg="delSp mod delAnim">
        <pc:chgData name="Janusz Stal" userId="570fe9c4-9123-4bde-9755-2a9767a29a9c" providerId="ADAL" clId="{20650A6C-25D5-49EF-A71E-7B9E23599E6F}" dt="2023-09-22T12:39:08.117" v="47" actId="478"/>
        <pc:sldMkLst>
          <pc:docMk/>
          <pc:sldMk cId="3285343587" sldId="292"/>
        </pc:sldMkLst>
        <pc:picChg chg="del">
          <ac:chgData name="Janusz Stal" userId="570fe9c4-9123-4bde-9755-2a9767a29a9c" providerId="ADAL" clId="{20650A6C-25D5-49EF-A71E-7B9E23599E6F}" dt="2023-09-22T12:39:08.117" v="47" actId="478"/>
          <ac:picMkLst>
            <pc:docMk/>
            <pc:sldMk cId="3285343587" sldId="292"/>
            <ac:picMk id="6" creationId="{0FEE95E6-909C-0D3C-5D17-819051D7CB4A}"/>
          </ac:picMkLst>
        </pc:picChg>
      </pc:sldChg>
      <pc:sldChg chg="delSp mod delAnim modAnim">
        <pc:chgData name="Janusz Stal" userId="570fe9c4-9123-4bde-9755-2a9767a29a9c" providerId="ADAL" clId="{20650A6C-25D5-49EF-A71E-7B9E23599E6F}" dt="2023-09-22T12:39:14.569" v="50" actId="478"/>
        <pc:sldMkLst>
          <pc:docMk/>
          <pc:sldMk cId="665344467" sldId="304"/>
        </pc:sldMkLst>
        <pc:picChg chg="del">
          <ac:chgData name="Janusz Stal" userId="570fe9c4-9123-4bde-9755-2a9767a29a9c" providerId="ADAL" clId="{20650A6C-25D5-49EF-A71E-7B9E23599E6F}" dt="2023-09-22T12:39:14.569" v="50" actId="478"/>
          <ac:picMkLst>
            <pc:docMk/>
            <pc:sldMk cId="665344467" sldId="304"/>
            <ac:picMk id="3" creationId="{3D90171A-C570-E603-CCA8-EAAFC8DEA19D}"/>
          </ac:picMkLst>
        </pc:picChg>
      </pc:sldChg>
      <pc:sldChg chg="delSp mod delAnim modAnim">
        <pc:chgData name="Janusz Stal" userId="570fe9c4-9123-4bde-9755-2a9767a29a9c" providerId="ADAL" clId="{20650A6C-25D5-49EF-A71E-7B9E23599E6F}" dt="2023-09-22T12:39:12.649" v="49" actId="478"/>
        <pc:sldMkLst>
          <pc:docMk/>
          <pc:sldMk cId="995346915" sldId="306"/>
        </pc:sldMkLst>
        <pc:picChg chg="del">
          <ac:chgData name="Janusz Stal" userId="570fe9c4-9123-4bde-9755-2a9767a29a9c" providerId="ADAL" clId="{20650A6C-25D5-49EF-A71E-7B9E23599E6F}" dt="2023-09-22T12:39:12.649" v="49" actId="478"/>
          <ac:picMkLst>
            <pc:docMk/>
            <pc:sldMk cId="995346915" sldId="306"/>
            <ac:picMk id="6" creationId="{D05245F2-2393-EE62-3E04-6504CE4989C9}"/>
          </ac:picMkLst>
        </pc:picChg>
      </pc:sldChg>
      <pc:sldChg chg="delSp mod delAnim modAnim">
        <pc:chgData name="Janusz Stal" userId="570fe9c4-9123-4bde-9755-2a9767a29a9c" providerId="ADAL" clId="{20650A6C-25D5-49EF-A71E-7B9E23599E6F}" dt="2023-09-22T12:39:17.460" v="52" actId="478"/>
        <pc:sldMkLst>
          <pc:docMk/>
          <pc:sldMk cId="481222839" sldId="307"/>
        </pc:sldMkLst>
        <pc:picChg chg="del">
          <ac:chgData name="Janusz Stal" userId="570fe9c4-9123-4bde-9755-2a9767a29a9c" providerId="ADAL" clId="{20650A6C-25D5-49EF-A71E-7B9E23599E6F}" dt="2023-09-22T12:39:17.460" v="52" actId="478"/>
          <ac:picMkLst>
            <pc:docMk/>
            <pc:sldMk cId="481222839" sldId="307"/>
            <ac:picMk id="5" creationId="{542114A5-1A26-A912-80E5-DE4D9AA1B176}"/>
          </ac:picMkLst>
        </pc:picChg>
      </pc:sldChg>
      <pc:sldChg chg="delSp mod delAnim modAnim">
        <pc:chgData name="Janusz Stal" userId="570fe9c4-9123-4bde-9755-2a9767a29a9c" providerId="ADAL" clId="{20650A6C-25D5-49EF-A71E-7B9E23599E6F}" dt="2023-09-22T12:39:26.744" v="57" actId="478"/>
        <pc:sldMkLst>
          <pc:docMk/>
          <pc:sldMk cId="3376502272" sldId="312"/>
        </pc:sldMkLst>
        <pc:picChg chg="del">
          <ac:chgData name="Janusz Stal" userId="570fe9c4-9123-4bde-9755-2a9767a29a9c" providerId="ADAL" clId="{20650A6C-25D5-49EF-A71E-7B9E23599E6F}" dt="2023-09-22T12:39:26.744" v="57" actId="478"/>
          <ac:picMkLst>
            <pc:docMk/>
            <pc:sldMk cId="3376502272" sldId="312"/>
            <ac:picMk id="7" creationId="{7A640A32-32EA-9423-089F-671DCC04E977}"/>
          </ac:picMkLst>
        </pc:picChg>
      </pc:sldChg>
      <pc:sldChg chg="delSp mod delAnim modAnim">
        <pc:chgData name="Janusz Stal" userId="570fe9c4-9123-4bde-9755-2a9767a29a9c" providerId="ADAL" clId="{20650A6C-25D5-49EF-A71E-7B9E23599E6F}" dt="2023-09-22T12:39:31.736" v="60" actId="478"/>
        <pc:sldMkLst>
          <pc:docMk/>
          <pc:sldMk cId="1144236073" sldId="316"/>
        </pc:sldMkLst>
        <pc:picChg chg="del">
          <ac:chgData name="Janusz Stal" userId="570fe9c4-9123-4bde-9755-2a9767a29a9c" providerId="ADAL" clId="{20650A6C-25D5-49EF-A71E-7B9E23599E6F}" dt="2023-09-22T12:39:31.736" v="60" actId="478"/>
          <ac:picMkLst>
            <pc:docMk/>
            <pc:sldMk cId="1144236073" sldId="316"/>
            <ac:picMk id="6" creationId="{2B0B30B4-7CE9-56C8-C000-2B483623BEE5}"/>
          </ac:picMkLst>
        </pc:picChg>
      </pc:sldChg>
      <pc:sldChg chg="delSp mod delAnim modAnim">
        <pc:chgData name="Janusz Stal" userId="570fe9c4-9123-4bde-9755-2a9767a29a9c" providerId="ADAL" clId="{20650A6C-25D5-49EF-A71E-7B9E23599E6F}" dt="2023-09-22T12:39:33.524" v="61" actId="478"/>
        <pc:sldMkLst>
          <pc:docMk/>
          <pc:sldMk cId="2533284800" sldId="317"/>
        </pc:sldMkLst>
        <pc:picChg chg="del">
          <ac:chgData name="Janusz Stal" userId="570fe9c4-9123-4bde-9755-2a9767a29a9c" providerId="ADAL" clId="{20650A6C-25D5-49EF-A71E-7B9E23599E6F}" dt="2023-09-22T12:39:33.524" v="61" actId="478"/>
          <ac:picMkLst>
            <pc:docMk/>
            <pc:sldMk cId="2533284800" sldId="317"/>
            <ac:picMk id="6" creationId="{72433736-755F-8691-57D8-AEB571E082C4}"/>
          </ac:picMkLst>
        </pc:picChg>
      </pc:sldChg>
      <pc:sldChg chg="delSp mod delAnim modAnim">
        <pc:chgData name="Janusz Stal" userId="570fe9c4-9123-4bde-9755-2a9767a29a9c" providerId="ADAL" clId="{20650A6C-25D5-49EF-A71E-7B9E23599E6F}" dt="2023-09-22T12:39:35.056" v="62" actId="478"/>
        <pc:sldMkLst>
          <pc:docMk/>
          <pc:sldMk cId="1234291028" sldId="318"/>
        </pc:sldMkLst>
        <pc:picChg chg="del">
          <ac:chgData name="Janusz Stal" userId="570fe9c4-9123-4bde-9755-2a9767a29a9c" providerId="ADAL" clId="{20650A6C-25D5-49EF-A71E-7B9E23599E6F}" dt="2023-09-22T12:39:35.056" v="62" actId="478"/>
          <ac:picMkLst>
            <pc:docMk/>
            <pc:sldMk cId="1234291028" sldId="318"/>
            <ac:picMk id="6" creationId="{C45C8ABF-DC0E-A0B3-4A60-D452DE29DB29}"/>
          </ac:picMkLst>
        </pc:picChg>
      </pc:sldChg>
      <pc:sldChg chg="delSp mod delAnim modAnim">
        <pc:chgData name="Janusz Stal" userId="570fe9c4-9123-4bde-9755-2a9767a29a9c" providerId="ADAL" clId="{20650A6C-25D5-49EF-A71E-7B9E23599E6F}" dt="2023-09-22T12:39:36.960" v="63" actId="478"/>
        <pc:sldMkLst>
          <pc:docMk/>
          <pc:sldMk cId="3984066826" sldId="319"/>
        </pc:sldMkLst>
        <pc:picChg chg="del">
          <ac:chgData name="Janusz Stal" userId="570fe9c4-9123-4bde-9755-2a9767a29a9c" providerId="ADAL" clId="{20650A6C-25D5-49EF-A71E-7B9E23599E6F}" dt="2023-09-22T12:39:36.960" v="63" actId="478"/>
          <ac:picMkLst>
            <pc:docMk/>
            <pc:sldMk cId="3984066826" sldId="319"/>
            <ac:picMk id="6" creationId="{76773E07-0CA9-D22D-C9A2-546A4FFEB85D}"/>
          </ac:picMkLst>
        </pc:picChg>
      </pc:sldChg>
      <pc:sldChg chg="delSp mod delAnim modAnim">
        <pc:chgData name="Janusz Stal" userId="570fe9c4-9123-4bde-9755-2a9767a29a9c" providerId="ADAL" clId="{20650A6C-25D5-49EF-A71E-7B9E23599E6F}" dt="2023-09-22T12:39:28.450" v="58" actId="478"/>
        <pc:sldMkLst>
          <pc:docMk/>
          <pc:sldMk cId="1005848108" sldId="320"/>
        </pc:sldMkLst>
        <pc:picChg chg="del">
          <ac:chgData name="Janusz Stal" userId="570fe9c4-9123-4bde-9755-2a9767a29a9c" providerId="ADAL" clId="{20650A6C-25D5-49EF-A71E-7B9E23599E6F}" dt="2023-09-22T12:39:28.450" v="58" actId="478"/>
          <ac:picMkLst>
            <pc:docMk/>
            <pc:sldMk cId="1005848108" sldId="320"/>
            <ac:picMk id="6" creationId="{3ABFFE52-E66E-0E95-CB09-06C8C0EBB0BC}"/>
          </ac:picMkLst>
        </pc:picChg>
      </pc:sldChg>
      <pc:sldChg chg="delSp mod delAnim modAnim">
        <pc:chgData name="Janusz Stal" userId="570fe9c4-9123-4bde-9755-2a9767a29a9c" providerId="ADAL" clId="{20650A6C-25D5-49EF-A71E-7B9E23599E6F}" dt="2023-09-22T12:39:49.049" v="69" actId="478"/>
        <pc:sldMkLst>
          <pc:docMk/>
          <pc:sldMk cId="2525688714" sldId="323"/>
        </pc:sldMkLst>
        <pc:picChg chg="del">
          <ac:chgData name="Janusz Stal" userId="570fe9c4-9123-4bde-9755-2a9767a29a9c" providerId="ADAL" clId="{20650A6C-25D5-49EF-A71E-7B9E23599E6F}" dt="2023-09-22T12:39:49.049" v="69" actId="478"/>
          <ac:picMkLst>
            <pc:docMk/>
            <pc:sldMk cId="2525688714" sldId="323"/>
            <ac:picMk id="6" creationId="{FE9B4AE8-9A37-1960-A126-2EDBE76A581D}"/>
          </ac:picMkLst>
        </pc:picChg>
      </pc:sldChg>
      <pc:sldChg chg="delSp mod delAnim">
        <pc:chgData name="Janusz Stal" userId="570fe9c4-9123-4bde-9755-2a9767a29a9c" providerId="ADAL" clId="{20650A6C-25D5-49EF-A71E-7B9E23599E6F}" dt="2023-09-22T12:39:10.384" v="48" actId="478"/>
        <pc:sldMkLst>
          <pc:docMk/>
          <pc:sldMk cId="2130001478" sldId="327"/>
        </pc:sldMkLst>
        <pc:picChg chg="del">
          <ac:chgData name="Janusz Stal" userId="570fe9c4-9123-4bde-9755-2a9767a29a9c" providerId="ADAL" clId="{20650A6C-25D5-49EF-A71E-7B9E23599E6F}" dt="2023-09-22T12:39:10.384" v="48" actId="478"/>
          <ac:picMkLst>
            <pc:docMk/>
            <pc:sldMk cId="2130001478" sldId="327"/>
            <ac:picMk id="6" creationId="{858535FF-A054-2549-E3AA-4F0E866CA4AE}"/>
          </ac:picMkLst>
        </pc:picChg>
      </pc:sldChg>
      <pc:sldChg chg="delSp mod delAnim modAnim">
        <pc:chgData name="Janusz Stal" userId="570fe9c4-9123-4bde-9755-2a9767a29a9c" providerId="ADAL" clId="{20650A6C-25D5-49EF-A71E-7B9E23599E6F}" dt="2023-09-22T12:39:19.626" v="53" actId="478"/>
        <pc:sldMkLst>
          <pc:docMk/>
          <pc:sldMk cId="3622438534" sldId="328"/>
        </pc:sldMkLst>
        <pc:picChg chg="del">
          <ac:chgData name="Janusz Stal" userId="570fe9c4-9123-4bde-9755-2a9767a29a9c" providerId="ADAL" clId="{20650A6C-25D5-49EF-A71E-7B9E23599E6F}" dt="2023-09-22T12:39:19.626" v="53" actId="478"/>
          <ac:picMkLst>
            <pc:docMk/>
            <pc:sldMk cId="3622438534" sldId="328"/>
            <ac:picMk id="6" creationId="{5E1B9550-5EE2-C4B4-3527-8D4F0DAD6B20}"/>
          </ac:picMkLst>
        </pc:picChg>
      </pc:sldChg>
      <pc:sldChg chg="delSp mod delAnim modAnim">
        <pc:chgData name="Janusz Stal" userId="570fe9c4-9123-4bde-9755-2a9767a29a9c" providerId="ADAL" clId="{20650A6C-25D5-49EF-A71E-7B9E23599E6F}" dt="2023-09-22T12:39:21.515" v="54" actId="478"/>
        <pc:sldMkLst>
          <pc:docMk/>
          <pc:sldMk cId="4232419462" sldId="329"/>
        </pc:sldMkLst>
        <pc:picChg chg="del">
          <ac:chgData name="Janusz Stal" userId="570fe9c4-9123-4bde-9755-2a9767a29a9c" providerId="ADAL" clId="{20650A6C-25D5-49EF-A71E-7B9E23599E6F}" dt="2023-09-22T12:39:21.515" v="54" actId="478"/>
          <ac:picMkLst>
            <pc:docMk/>
            <pc:sldMk cId="4232419462" sldId="329"/>
            <ac:picMk id="6" creationId="{6A359C81-8C19-E337-9644-E133179CC2CF}"/>
          </ac:picMkLst>
        </pc:picChg>
      </pc:sldChg>
      <pc:sldChg chg="delSp mod delAnim modAnim">
        <pc:chgData name="Janusz Stal" userId="570fe9c4-9123-4bde-9755-2a9767a29a9c" providerId="ADAL" clId="{20650A6C-25D5-49EF-A71E-7B9E23599E6F}" dt="2023-09-22T12:39:25.256" v="56" actId="478"/>
        <pc:sldMkLst>
          <pc:docMk/>
          <pc:sldMk cId="322425298" sldId="330"/>
        </pc:sldMkLst>
        <pc:picChg chg="del">
          <ac:chgData name="Janusz Stal" userId="570fe9c4-9123-4bde-9755-2a9767a29a9c" providerId="ADAL" clId="{20650A6C-25D5-49EF-A71E-7B9E23599E6F}" dt="2023-09-22T12:39:25.256" v="56" actId="478"/>
          <ac:picMkLst>
            <pc:docMk/>
            <pc:sldMk cId="322425298" sldId="330"/>
            <ac:picMk id="6" creationId="{81C409E9-9993-12CC-61D5-CAEE9339B6DC}"/>
          </ac:picMkLst>
        </pc:picChg>
      </pc:sldChg>
      <pc:sldChg chg="delSp mod delAnim modAnim">
        <pc:chgData name="Janusz Stal" userId="570fe9c4-9123-4bde-9755-2a9767a29a9c" providerId="ADAL" clId="{20650A6C-25D5-49EF-A71E-7B9E23599E6F}" dt="2023-09-22T12:39:23.698" v="55" actId="478"/>
        <pc:sldMkLst>
          <pc:docMk/>
          <pc:sldMk cId="1840778044" sldId="332"/>
        </pc:sldMkLst>
        <pc:picChg chg="del">
          <ac:chgData name="Janusz Stal" userId="570fe9c4-9123-4bde-9755-2a9767a29a9c" providerId="ADAL" clId="{20650A6C-25D5-49EF-A71E-7B9E23599E6F}" dt="2023-09-22T12:39:23.698" v="55" actId="478"/>
          <ac:picMkLst>
            <pc:docMk/>
            <pc:sldMk cId="1840778044" sldId="332"/>
            <ac:picMk id="5" creationId="{FF1EBE97-8DA0-0BD0-DAA6-5BEBB5956A5E}"/>
          </ac:picMkLst>
        </pc:picChg>
      </pc:sldChg>
      <pc:sldChg chg="delSp mod delAnim modAnim">
        <pc:chgData name="Janusz Stal" userId="570fe9c4-9123-4bde-9755-2a9767a29a9c" providerId="ADAL" clId="{20650A6C-25D5-49EF-A71E-7B9E23599E6F}" dt="2023-09-22T12:39:41.021" v="65" actId="478"/>
        <pc:sldMkLst>
          <pc:docMk/>
          <pc:sldMk cId="3714800936" sldId="333"/>
        </pc:sldMkLst>
        <pc:picChg chg="del">
          <ac:chgData name="Janusz Stal" userId="570fe9c4-9123-4bde-9755-2a9767a29a9c" providerId="ADAL" clId="{20650A6C-25D5-49EF-A71E-7B9E23599E6F}" dt="2023-09-22T12:39:41.021" v="65" actId="478"/>
          <ac:picMkLst>
            <pc:docMk/>
            <pc:sldMk cId="3714800936" sldId="333"/>
            <ac:picMk id="6" creationId="{E91F1515-6C44-8961-4558-3B78E615C823}"/>
          </ac:picMkLst>
        </pc:picChg>
      </pc:sldChg>
      <pc:sldChg chg="delSp mod delAnim modAnim">
        <pc:chgData name="Janusz Stal" userId="570fe9c4-9123-4bde-9755-2a9767a29a9c" providerId="ADAL" clId="{20650A6C-25D5-49EF-A71E-7B9E23599E6F}" dt="2023-09-22T12:39:42.681" v="66" actId="478"/>
        <pc:sldMkLst>
          <pc:docMk/>
          <pc:sldMk cId="2277860244" sldId="334"/>
        </pc:sldMkLst>
        <pc:picChg chg="del">
          <ac:chgData name="Janusz Stal" userId="570fe9c4-9123-4bde-9755-2a9767a29a9c" providerId="ADAL" clId="{20650A6C-25D5-49EF-A71E-7B9E23599E6F}" dt="2023-09-22T12:39:42.681" v="66" actId="478"/>
          <ac:picMkLst>
            <pc:docMk/>
            <pc:sldMk cId="2277860244" sldId="334"/>
            <ac:picMk id="6" creationId="{890C7081-D76E-0C0A-D691-EFD88810A68F}"/>
          </ac:picMkLst>
        </pc:picChg>
      </pc:sldChg>
      <pc:sldChg chg="delSp mod delAnim modAnim">
        <pc:chgData name="Janusz Stal" userId="570fe9c4-9123-4bde-9755-2a9767a29a9c" providerId="ADAL" clId="{20650A6C-25D5-49EF-A71E-7B9E23599E6F}" dt="2023-09-22T12:39:39.374" v="64" actId="478"/>
        <pc:sldMkLst>
          <pc:docMk/>
          <pc:sldMk cId="2173447150" sldId="335"/>
        </pc:sldMkLst>
        <pc:picChg chg="del">
          <ac:chgData name="Janusz Stal" userId="570fe9c4-9123-4bde-9755-2a9767a29a9c" providerId="ADAL" clId="{20650A6C-25D5-49EF-A71E-7B9E23599E6F}" dt="2023-09-22T12:39:39.374" v="64" actId="478"/>
          <ac:picMkLst>
            <pc:docMk/>
            <pc:sldMk cId="2173447150" sldId="335"/>
            <ac:picMk id="6" creationId="{5BEC2709-30E7-378C-A909-BE890C503E78}"/>
          </ac:picMkLst>
        </pc:picChg>
      </pc:sldChg>
      <pc:sldChg chg="delSp mod delAnim modAnim">
        <pc:chgData name="Janusz Stal" userId="570fe9c4-9123-4bde-9755-2a9767a29a9c" providerId="ADAL" clId="{20650A6C-25D5-49EF-A71E-7B9E23599E6F}" dt="2023-09-22T12:39:47.159" v="68" actId="478"/>
        <pc:sldMkLst>
          <pc:docMk/>
          <pc:sldMk cId="3123027594" sldId="336"/>
        </pc:sldMkLst>
        <pc:picChg chg="del">
          <ac:chgData name="Janusz Stal" userId="570fe9c4-9123-4bde-9755-2a9767a29a9c" providerId="ADAL" clId="{20650A6C-25D5-49EF-A71E-7B9E23599E6F}" dt="2023-09-22T12:39:47.159" v="68" actId="478"/>
          <ac:picMkLst>
            <pc:docMk/>
            <pc:sldMk cId="3123027594" sldId="336"/>
            <ac:picMk id="6" creationId="{DA080BEA-3AED-2361-057D-3E077997A1BD}"/>
          </ac:picMkLst>
        </pc:picChg>
      </pc:sldChg>
      <pc:sldChg chg="delSp mod delAnim modAnim">
        <pc:chgData name="Janusz Stal" userId="570fe9c4-9123-4bde-9755-2a9767a29a9c" providerId="ADAL" clId="{20650A6C-25D5-49EF-A71E-7B9E23599E6F}" dt="2023-09-22T12:39:44.881" v="67" actId="478"/>
        <pc:sldMkLst>
          <pc:docMk/>
          <pc:sldMk cId="3617956429" sldId="337"/>
        </pc:sldMkLst>
        <pc:picChg chg="del">
          <ac:chgData name="Janusz Stal" userId="570fe9c4-9123-4bde-9755-2a9767a29a9c" providerId="ADAL" clId="{20650A6C-25D5-49EF-A71E-7B9E23599E6F}" dt="2023-09-22T12:39:44.881" v="67" actId="478"/>
          <ac:picMkLst>
            <pc:docMk/>
            <pc:sldMk cId="3617956429" sldId="337"/>
            <ac:picMk id="7" creationId="{AC30D770-7546-1CA4-3839-83D0825EDD41}"/>
          </ac:picMkLst>
        </pc:picChg>
      </pc:sldChg>
      <pc:sldChg chg="delSp mod delAnim modAnim">
        <pc:chgData name="Janusz Stal" userId="570fe9c4-9123-4bde-9755-2a9767a29a9c" providerId="ADAL" clId="{20650A6C-25D5-49EF-A71E-7B9E23599E6F}" dt="2023-09-22T12:39:50.756" v="70" actId="478"/>
        <pc:sldMkLst>
          <pc:docMk/>
          <pc:sldMk cId="1809690938" sldId="340"/>
        </pc:sldMkLst>
        <pc:picChg chg="del">
          <ac:chgData name="Janusz Stal" userId="570fe9c4-9123-4bde-9755-2a9767a29a9c" providerId="ADAL" clId="{20650A6C-25D5-49EF-A71E-7B9E23599E6F}" dt="2023-09-22T12:39:50.756" v="70" actId="478"/>
          <ac:picMkLst>
            <pc:docMk/>
            <pc:sldMk cId="1809690938" sldId="340"/>
            <ac:picMk id="6" creationId="{23FC0E14-DD36-6E11-CE4A-1ADA4A71FF36}"/>
          </ac:picMkLst>
        </pc:picChg>
      </pc:sldChg>
      <pc:sldChg chg="delSp mod delAnim modAnim">
        <pc:chgData name="Janusz Stal" userId="570fe9c4-9123-4bde-9755-2a9767a29a9c" providerId="ADAL" clId="{20650A6C-25D5-49EF-A71E-7B9E23599E6F}" dt="2023-09-22T12:39:52.449" v="71" actId="478"/>
        <pc:sldMkLst>
          <pc:docMk/>
          <pc:sldMk cId="125244385" sldId="341"/>
        </pc:sldMkLst>
        <pc:picChg chg="del">
          <ac:chgData name="Janusz Stal" userId="570fe9c4-9123-4bde-9755-2a9767a29a9c" providerId="ADAL" clId="{20650A6C-25D5-49EF-A71E-7B9E23599E6F}" dt="2023-09-22T12:39:52.449" v="71" actId="478"/>
          <ac:picMkLst>
            <pc:docMk/>
            <pc:sldMk cId="125244385" sldId="341"/>
            <ac:picMk id="6" creationId="{F89ED329-67DB-828A-C206-C0F849789148}"/>
          </ac:picMkLst>
        </pc:picChg>
      </pc:sldChg>
      <pc:sldChg chg="delSp mod delAnim modAnim">
        <pc:chgData name="Janusz Stal" userId="570fe9c4-9123-4bde-9755-2a9767a29a9c" providerId="ADAL" clId="{20650A6C-25D5-49EF-A71E-7B9E23599E6F}" dt="2023-09-22T12:39:16.082" v="51" actId="478"/>
        <pc:sldMkLst>
          <pc:docMk/>
          <pc:sldMk cId="3170683099" sldId="342"/>
        </pc:sldMkLst>
        <pc:picChg chg="del">
          <ac:chgData name="Janusz Stal" userId="570fe9c4-9123-4bde-9755-2a9767a29a9c" providerId="ADAL" clId="{20650A6C-25D5-49EF-A71E-7B9E23599E6F}" dt="2023-09-22T12:39:16.082" v="51" actId="478"/>
          <ac:picMkLst>
            <pc:docMk/>
            <pc:sldMk cId="3170683099" sldId="342"/>
            <ac:picMk id="6" creationId="{47CDD375-6F60-6EAE-5679-3C65421CCB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5675851" y="3"/>
            <a:ext cx="4342130" cy="345604"/>
          </a:xfrm>
          <a:prstGeom prst="rect">
            <a:avLst/>
          </a:prstGeom>
        </p:spPr>
        <p:txBody>
          <a:bodyPr vert="horz" lIns="96616" tIns="48308" rIns="96616" bIns="48308" rtlCol="0"/>
          <a:lstStyle>
            <a:lvl1pPr algn="r">
              <a:defRPr sz="1300"/>
            </a:lvl1pPr>
          </a:lstStyle>
          <a:p>
            <a:fld id="{C106EF3D-C2A7-4690-80C8-C2473A856193}" type="datetimeFigureOut">
              <a:rPr lang="pl-PL" smtClean="0"/>
              <a:t>22.09.2023</a:t>
            </a:fld>
            <a:endParaRPr lang="pl-PL" dirty="0"/>
          </a:p>
        </p:txBody>
      </p:sp>
      <p:sp>
        <p:nvSpPr>
          <p:cNvPr id="4" name="Symbol zastępczy stopki 3"/>
          <p:cNvSpPr>
            <a:spLocks noGrp="1"/>
          </p:cNvSpPr>
          <p:nvPr>
            <p:ph type="ftr" sz="quarter" idx="2"/>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5675851" y="6542560"/>
            <a:ext cx="4342130" cy="34560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5675851" y="3"/>
            <a:ext cx="4342130" cy="345604"/>
          </a:xfrm>
          <a:prstGeom prst="rect">
            <a:avLst/>
          </a:prstGeom>
        </p:spPr>
        <p:txBody>
          <a:bodyPr vert="horz" lIns="96616" tIns="48308" rIns="96616" bIns="48308" rtlCol="0"/>
          <a:lstStyle>
            <a:lvl1pPr algn="r">
              <a:defRPr sz="1300"/>
            </a:lvl1pPr>
          </a:lstStyle>
          <a:p>
            <a:fld id="{85D68E81-03CD-43A1-B18B-BEB6B9439387}" type="datetimeFigureOut">
              <a:rPr lang="pl-PL" smtClean="0"/>
              <a:t>22.09.2023</a:t>
            </a:fld>
            <a:endParaRPr lang="pl-PL" dirty="0"/>
          </a:p>
        </p:txBody>
      </p:sp>
      <p:sp>
        <p:nvSpPr>
          <p:cNvPr id="4" name="Symbol zastępczy obrazu slajdu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classes</a:t>
            </a:r>
            <a:r>
              <a:rPr lang="pl-PL" dirty="0"/>
              <a:t>.</a:t>
            </a:r>
            <a:r>
              <a:rPr lang="en-US" dirty="0"/>
              <a:t> During the classes,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 </a:t>
            </a:r>
            <a:r>
              <a:rPr lang="en-US" dirty="0" err="1"/>
              <a:t>pendrive</a:t>
            </a:r>
            <a:r>
              <a:rPr lang="en-US" dirty="0"/>
              <a:t> or portable disk.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language is currently one of the most widely used. 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Thanks to this, a large number of educational materials are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 therefore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a:t>
            </a:r>
            <a:r>
              <a:rPr lang="pl-PL" dirty="0" err="1"/>
              <a:t>now</a:t>
            </a:r>
            <a:r>
              <a:rPr lang="pl-PL" dirty="0"/>
              <a:t> </a:t>
            </a:r>
            <a:r>
              <a:rPr lang="en-US" dirty="0"/>
              <a:t>follow all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created using the Git version control system. </a:t>
            </a:r>
            <a:r>
              <a:rPr lang="pl-PL" dirty="0" err="1"/>
              <a:t>So</a:t>
            </a:r>
            <a:r>
              <a:rPr lang="pl-PL" dirty="0"/>
              <a:t> c</a:t>
            </a:r>
            <a:r>
              <a:rPr lang="en-US" dirty="0" err="1"/>
              <a:t>reate</a:t>
            </a:r>
            <a:r>
              <a:rPr lang="en-US" dirty="0"/>
              <a:t> an account on this platform now. You can also use your own if you already have an account.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the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contained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outside of 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this requires providing additional information. Details are provided on my e-card.</a:t>
            </a:r>
          </a:p>
          <a:p>
            <a:r>
              <a:rPr lang="en-US" dirty="0"/>
              <a:t>I respond to all posts and emails within a maximum of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this,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it's time to sync these materials to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the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given instructions. Please note that the materials for each class include</a:t>
            </a:r>
            <a:r>
              <a:rPr lang="pl-PL" dirty="0"/>
              <a:t>s</a:t>
            </a:r>
            <a:r>
              <a:rPr lang="en-US" dirty="0"/>
              <a:t> a BEFORE CLASS section. There you will find instructions that you must follow before classes. Remember this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en-US" dirty="0"/>
              <a:t>I will now provide 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which consists of several topics. You are required to prepare for each class and complete your homework assignments and keep them in the designated place. Homework assignments are not graded, however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this before </a:t>
            </a:r>
            <a:r>
              <a:rPr lang="pl-PL" dirty="0"/>
              <a:t>the </a:t>
            </a:r>
            <a:r>
              <a:rPr lang="pl-PL" dirty="0" err="1"/>
              <a:t>first</a:t>
            </a:r>
            <a:r>
              <a:rPr lang="pl-PL" dirty="0"/>
              <a:t> </a:t>
            </a:r>
            <a:r>
              <a:rPr lang="en-US" dirty="0"/>
              <a:t>classes 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 do all your homework regularly and you will definitely increase your chances of getting a good result on the test.</a:t>
            </a:r>
          </a:p>
          <a:p>
            <a:r>
              <a:rPr lang="en-US" dirty="0"/>
              <a:t>Finally, important information: you can only use the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complete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a:t>numer of </a:t>
            </a:r>
            <a:r>
              <a:rPr lang="en-US" dirty="0"/>
              <a:t>points </a:t>
            </a:r>
            <a:r>
              <a:rPr lang="pl-PL" dirty="0" err="1"/>
              <a:t>is</a:t>
            </a:r>
            <a:r>
              <a:rPr lang="en-US" dirty="0"/>
              <a:t> greater, you will receive a higher 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university dean's office.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22.09.2023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22.09.2023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22.09.2023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22.09.2023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5" name="PL">
            <a:hlinkClick r:id="" action="ppaction://media"/>
            <a:extLst>
              <a:ext uri="{FF2B5EF4-FFF2-40B4-BE49-F238E27FC236}">
                <a16:creationId xmlns:a16="http://schemas.microsoft.com/office/drawing/2014/main" id="{8B3735AB-84EE-B5C9-B719-9BA898643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1051" y="259422"/>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2000" advTm="12673"/>
    </mc:Choice>
    <mc:Fallback xmlns="">
      <p:transition spd="slow" advTm="12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FABDC59A-1B21-E614-7A85-DDF163DE97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810" y="1020763"/>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2000" advTm="28755"/>
    </mc:Choice>
    <mc:Fallback xmlns="">
      <p:transition spd="slow" advTm="28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5" name="PL">
            <a:hlinkClick r:id="" action="ppaction://media"/>
            <a:extLst>
              <a:ext uri="{FF2B5EF4-FFF2-40B4-BE49-F238E27FC236}">
                <a16:creationId xmlns:a16="http://schemas.microsoft.com/office/drawing/2014/main" id="{7E2B0DB6-A417-5BAF-EAF7-F8E86F446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1678"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2000" advTm="26673"/>
    </mc:Choice>
    <mc:Fallback xmlns="">
      <p:transition spd="slow" advTm="26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6" name="PL">
            <a:hlinkClick r:id="" action="ppaction://media"/>
            <a:extLst>
              <a:ext uri="{FF2B5EF4-FFF2-40B4-BE49-F238E27FC236}">
                <a16:creationId xmlns:a16="http://schemas.microsoft.com/office/drawing/2014/main" id="{0BA07B33-E7BD-8229-FCD6-A8B8232256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426" y="1020763"/>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2000" advTm="37075"/>
    </mc:Choice>
    <mc:Fallback xmlns="">
      <p:transition spd="slow" advTm="37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5" name="PL">
            <a:hlinkClick r:id="" action="ppaction://media"/>
            <a:extLst>
              <a:ext uri="{FF2B5EF4-FFF2-40B4-BE49-F238E27FC236}">
                <a16:creationId xmlns:a16="http://schemas.microsoft.com/office/drawing/2014/main" id="{1C8E13C6-83AB-87FD-C8AF-A06A47ACDF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765381"/>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2000" advTm="25721"/>
    </mc:Choice>
    <mc:Fallback xmlns="">
      <p:transition spd="slow" advTm="25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2" name="PL">
            <a:hlinkClick r:id="" action="ppaction://media"/>
            <a:extLst>
              <a:ext uri="{FF2B5EF4-FFF2-40B4-BE49-F238E27FC236}">
                <a16:creationId xmlns:a16="http://schemas.microsoft.com/office/drawing/2014/main" id="{EBA8F777-5D0F-3D38-9162-656F6DDF1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2000" advTm="30614"/>
    </mc:Choice>
    <mc:Fallback xmlns="">
      <p:transition spd="slow" advTm="3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5" name="PL">
            <a:hlinkClick r:id="" action="ppaction://media"/>
            <a:extLst>
              <a:ext uri="{FF2B5EF4-FFF2-40B4-BE49-F238E27FC236}">
                <a16:creationId xmlns:a16="http://schemas.microsoft.com/office/drawing/2014/main" id="{FFB1FFB4-ADA5-9049-EE0C-243E7ACF4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6309" y="1059987"/>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2000" advTm="30598"/>
    </mc:Choice>
    <mc:Fallback xmlns="">
      <p:transition spd="slow" advTm="3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5" name="PL">
            <a:hlinkClick r:id="" action="ppaction://media"/>
            <a:extLst>
              <a:ext uri="{FF2B5EF4-FFF2-40B4-BE49-F238E27FC236}">
                <a16:creationId xmlns:a16="http://schemas.microsoft.com/office/drawing/2014/main" id="{BF70DC6A-6691-9177-0F48-71AE5F0B8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2000" advTm="36298"/>
    </mc:Choice>
    <mc:Fallback xmlns="">
      <p:transition spd="slow" advTm="3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5" name="PL">
            <a:hlinkClick r:id="" action="ppaction://media"/>
            <a:extLst>
              <a:ext uri="{FF2B5EF4-FFF2-40B4-BE49-F238E27FC236}">
                <a16:creationId xmlns:a16="http://schemas.microsoft.com/office/drawing/2014/main" id="{6936D496-0204-CF78-86C1-8B57028D6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7927"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2000" advTm="21875"/>
    </mc:Choice>
    <mc:Fallback xmlns="">
      <p:transition spd="slow" advTm="2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5" name="PL">
            <a:hlinkClick r:id="" action="ppaction://media"/>
            <a:extLst>
              <a:ext uri="{FF2B5EF4-FFF2-40B4-BE49-F238E27FC236}">
                <a16:creationId xmlns:a16="http://schemas.microsoft.com/office/drawing/2014/main" id="{E553C499-EAF8-299B-8482-09AFB91FAE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2000" advTm="21250"/>
    </mc:Choice>
    <mc:Fallback xmlns="">
      <p:transition spd="slow" advTm="2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5" name="PL">
            <a:hlinkClick r:id="" action="ppaction://media"/>
            <a:extLst>
              <a:ext uri="{FF2B5EF4-FFF2-40B4-BE49-F238E27FC236}">
                <a16:creationId xmlns:a16="http://schemas.microsoft.com/office/drawing/2014/main" id="{28F86802-566C-4094-A9B5-BEC4B029B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57420"/>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2000" advTm="22818"/>
    </mc:Choice>
    <mc:Fallback xmlns="">
      <p:transition spd="slow" advTm="2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5" name="PL">
            <a:hlinkClick r:id="" action="ppaction://media"/>
            <a:extLst>
              <a:ext uri="{FF2B5EF4-FFF2-40B4-BE49-F238E27FC236}">
                <a16:creationId xmlns:a16="http://schemas.microsoft.com/office/drawing/2014/main" id="{0BCF18DE-BBA2-2D96-A0A3-9F31A602F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20763"/>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2000" advTm="50988"/>
    </mc:Choice>
    <mc:Fallback xmlns="">
      <p:transition spd="slow" advTm="5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5" name="PL">
            <a:hlinkClick r:id="" action="ppaction://media"/>
            <a:extLst>
              <a:ext uri="{FF2B5EF4-FFF2-40B4-BE49-F238E27FC236}">
                <a16:creationId xmlns:a16="http://schemas.microsoft.com/office/drawing/2014/main" id="{73373C7B-0DC0-9B21-F5B7-BDEE3E235D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2000" advTm="28235"/>
    </mc:Choice>
    <mc:Fallback xmlns="">
      <p:transition spd="slow" advTm="2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5" name="PL">
            <a:hlinkClick r:id="" action="ppaction://media"/>
            <a:extLst>
              <a:ext uri="{FF2B5EF4-FFF2-40B4-BE49-F238E27FC236}">
                <a16:creationId xmlns:a16="http://schemas.microsoft.com/office/drawing/2014/main" id="{B08592C9-0B31-B84D-3A14-BA2C9DDFD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2000" advTm="43869"/>
    </mc:Choice>
    <mc:Fallback xmlns="">
      <p:transition spd="slow" advTm="4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5" name="PL">
            <a:hlinkClick r:id="" action="ppaction://media"/>
            <a:extLst>
              <a:ext uri="{FF2B5EF4-FFF2-40B4-BE49-F238E27FC236}">
                <a16:creationId xmlns:a16="http://schemas.microsoft.com/office/drawing/2014/main" id="{96B9B7B3-E8FB-E744-97C0-5064E6E16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1057420"/>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2000" advTm="15743"/>
    </mc:Choice>
    <mc:Fallback xmlns="">
      <p:transition spd="slow" advTm="1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5" name="PL">
            <a:hlinkClick r:id="" action="ppaction://media"/>
            <a:extLst>
              <a:ext uri="{FF2B5EF4-FFF2-40B4-BE49-F238E27FC236}">
                <a16:creationId xmlns:a16="http://schemas.microsoft.com/office/drawing/2014/main" id="{4EAC2F37-E360-C7AA-5A95-B88CABE1E9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644236"/>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2000" advTm="16354"/>
    </mc:Choice>
    <mc:Fallback xmlns="">
      <p:transition spd="slow" advTm="1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5" name="PL">
            <a:hlinkClick r:id="" action="ppaction://media"/>
            <a:extLst>
              <a:ext uri="{FF2B5EF4-FFF2-40B4-BE49-F238E27FC236}">
                <a16:creationId xmlns:a16="http://schemas.microsoft.com/office/drawing/2014/main" id="{6D0BE731-6A4A-61A0-EB90-D52AE9219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2000" advTm="35298"/>
    </mc:Choice>
    <mc:Fallback xmlns="">
      <p:transition spd="slow" advTm="3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5" name="PL">
            <a:hlinkClick r:id="" action="ppaction://media"/>
            <a:extLst>
              <a:ext uri="{FF2B5EF4-FFF2-40B4-BE49-F238E27FC236}">
                <a16:creationId xmlns:a16="http://schemas.microsoft.com/office/drawing/2014/main" id="{1A16C401-54CE-CE97-BD66-73C2BC07F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20763"/>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2000" advTm="31731"/>
    </mc:Choice>
    <mc:Fallback xmlns="">
      <p:transition spd="slow" advTm="31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5" name="PL">
            <a:hlinkClick r:id="" action="ppaction://media"/>
            <a:extLst>
              <a:ext uri="{FF2B5EF4-FFF2-40B4-BE49-F238E27FC236}">
                <a16:creationId xmlns:a16="http://schemas.microsoft.com/office/drawing/2014/main" id="{793FF7EC-1353-F27F-8F02-5E0EC9986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2000" advTm="42214"/>
    </mc:Choice>
    <mc:Fallback xmlns="">
      <p:transition spd="slow" advTm="4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5" name="PL">
            <a:hlinkClick r:id="" action="ppaction://media"/>
            <a:extLst>
              <a:ext uri="{FF2B5EF4-FFF2-40B4-BE49-F238E27FC236}">
                <a16:creationId xmlns:a16="http://schemas.microsoft.com/office/drawing/2014/main" id="{D3DB8516-2008-7DB6-0134-E5C6A15A15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6052" y="333499"/>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2000" advTm="10458"/>
    </mc:Choice>
    <mc:Fallback xmlns="">
      <p:transition spd="slow" advTm="1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2" name="PL">
            <a:hlinkClick r:id="" action="ppaction://media"/>
            <a:extLst>
              <a:ext uri="{FF2B5EF4-FFF2-40B4-BE49-F238E27FC236}">
                <a16:creationId xmlns:a16="http://schemas.microsoft.com/office/drawing/2014/main" id="{6DC6E549-BCF2-BFFA-9722-CA99A9022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001" y="102076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2000" advTm="53298"/>
    </mc:Choice>
    <mc:Fallback xmlns="">
      <p:transition spd="slow" advTm="53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2" name="PL">
            <a:hlinkClick r:id="" action="ppaction://media"/>
            <a:extLst>
              <a:ext uri="{FF2B5EF4-FFF2-40B4-BE49-F238E27FC236}">
                <a16:creationId xmlns:a16="http://schemas.microsoft.com/office/drawing/2014/main" id="{0356E45F-532D-90D5-73D4-F23F962DA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34329"/>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2000" advTm="71726"/>
    </mc:Choice>
    <mc:Fallback xmlns="">
      <p:transition spd="slow" advTm="7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5" name="PL">
            <a:hlinkClick r:id="" action="ppaction://media"/>
            <a:extLst>
              <a:ext uri="{FF2B5EF4-FFF2-40B4-BE49-F238E27FC236}">
                <a16:creationId xmlns:a16="http://schemas.microsoft.com/office/drawing/2014/main" id="{0602C7F8-5B87-07AF-85B4-0E6D14C811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96599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2000" advTm="33816"/>
    </mc:Choice>
    <mc:Fallback xmlns="">
      <p:transition spd="slow" advTm="3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2" name="PL">
            <a:hlinkClick r:id="" action="ppaction://media"/>
            <a:extLst>
              <a:ext uri="{FF2B5EF4-FFF2-40B4-BE49-F238E27FC236}">
                <a16:creationId xmlns:a16="http://schemas.microsoft.com/office/drawing/2014/main" id="{3C544173-EEEC-2786-CB7A-5D11EAD23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2000" advTm="78624"/>
    </mc:Choice>
    <mc:Fallback xmlns="">
      <p:transition spd="slow" advTm="7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5" name="PL">
            <a:hlinkClick r:id="" action="ppaction://media"/>
            <a:extLst>
              <a:ext uri="{FF2B5EF4-FFF2-40B4-BE49-F238E27FC236}">
                <a16:creationId xmlns:a16="http://schemas.microsoft.com/office/drawing/2014/main" id="{1E3DAF72-D8A2-1049-DBBC-04C3268E1D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7050" y="463550"/>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2000" advTm="21996"/>
    </mc:Choice>
    <mc:Fallback xmlns="">
      <p:transition spd="slow" advTm="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2" name="PL">
            <a:hlinkClick r:id="" action="ppaction://media"/>
            <a:extLst>
              <a:ext uri="{FF2B5EF4-FFF2-40B4-BE49-F238E27FC236}">
                <a16:creationId xmlns:a16="http://schemas.microsoft.com/office/drawing/2014/main" id="{C5CFCB74-B6BA-E2AD-7251-F4FE72ACB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86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2000" advTm="31773"/>
    </mc:Choice>
    <mc:Fallback xmlns="">
      <p:transition spd="slow" advTm="3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4334</TotalTime>
  <Words>4221</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2023-09-22T12:39:56Z</dcterms:modified>
</cp:coreProperties>
</file>